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1134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04FB4-E607-4D83-BF8C-5160027132B7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8E5F-AFBA-43E8-8596-E80BE31D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250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04FB4-E607-4D83-BF8C-5160027132B7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8E5F-AFBA-43E8-8596-E80BE31D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644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04FB4-E607-4D83-BF8C-5160027132B7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8E5F-AFBA-43E8-8596-E80BE31D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22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04FB4-E607-4D83-BF8C-5160027132B7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8E5F-AFBA-43E8-8596-E80BE31D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289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04FB4-E607-4D83-BF8C-5160027132B7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8E5F-AFBA-43E8-8596-E80BE31D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792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04FB4-E607-4D83-BF8C-5160027132B7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8E5F-AFBA-43E8-8596-E80BE31D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850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04FB4-E607-4D83-BF8C-5160027132B7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8E5F-AFBA-43E8-8596-E80BE31D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880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04FB4-E607-4D83-BF8C-5160027132B7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8E5F-AFBA-43E8-8596-E80BE31D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536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04FB4-E607-4D83-BF8C-5160027132B7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8E5F-AFBA-43E8-8596-E80BE31D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83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04FB4-E607-4D83-BF8C-5160027132B7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8E5F-AFBA-43E8-8596-E80BE31D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971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04FB4-E607-4D83-BF8C-5160027132B7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8E5F-AFBA-43E8-8596-E80BE31D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5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04FB4-E607-4D83-BF8C-5160027132B7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58E5F-AFBA-43E8-8596-E80BE31D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904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475899">
            <a:off x="153735" y="845496"/>
            <a:ext cx="2977407" cy="1470025"/>
          </a:xfrm>
        </p:spPr>
        <p:txBody>
          <a:bodyPr/>
          <a:lstStyle/>
          <a:p>
            <a:r>
              <a:rPr lang="en-US" dirty="0" smtClean="0"/>
              <a:t>imagination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395468">
            <a:off x="4728272" y="2064871"/>
            <a:ext cx="3158988" cy="1089503"/>
          </a:xfrm>
        </p:spPr>
        <p:txBody>
          <a:bodyPr/>
          <a:lstStyle/>
          <a:p>
            <a:r>
              <a:rPr lang="en-US" dirty="0" smtClean="0"/>
              <a:t>money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20124718">
            <a:off x="1449204" y="4340620"/>
            <a:ext cx="4015841" cy="1681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27" name="Picture 3" descr="C:\Users\Arnith\AppData\Local\Microsoft\Windows\Temporary Internet Files\Content.IE5\FS67XJPB\MC90043163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87040">
            <a:off x="6703635" y="607634"/>
            <a:ext cx="1714500" cy="1714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C:\Users\Arnith\AppData\Local\Microsoft\Windows\Temporary Internet Files\Content.IE5\XAR2TWQP\MP90039874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09014">
            <a:off x="1371600" y="2474535"/>
            <a:ext cx="24384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TextBox 7"/>
          <p:cNvSpPr txBox="1"/>
          <p:nvPr/>
        </p:nvSpPr>
        <p:spPr>
          <a:xfrm rot="19822807">
            <a:off x="4525046" y="3396733"/>
            <a:ext cx="2215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amily</a:t>
            </a:r>
            <a:endParaRPr lang="en-US" dirty="0"/>
          </a:p>
        </p:txBody>
      </p:sp>
      <p:pic>
        <p:nvPicPr>
          <p:cNvPr id="1029" name="Picture 5" descr="C:\Users\Arnith\AppData\Local\Microsoft\Windows\Temporary Internet Files\Content.IE5\FS67XJPB\MP900437239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42445">
            <a:off x="4851451" y="3930580"/>
            <a:ext cx="1756483" cy="15758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52800" y="0"/>
            <a:ext cx="3429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Tangible and intangible riches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 rot="216089">
            <a:off x="7401765" y="3448180"/>
            <a:ext cx="1308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Happiness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010400" y="4718488"/>
            <a:ext cx="1295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respect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535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9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imagination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Money</dc:title>
  <dc:creator>Arnith</dc:creator>
  <cp:lastModifiedBy>Arnith</cp:lastModifiedBy>
  <cp:revision>4</cp:revision>
  <dcterms:created xsi:type="dcterms:W3CDTF">2011-11-27T18:08:46Z</dcterms:created>
  <dcterms:modified xsi:type="dcterms:W3CDTF">2011-12-02T02:12:24Z</dcterms:modified>
</cp:coreProperties>
</file>